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6" r:id="rId4"/>
    <p:sldId id="268" r:id="rId5"/>
    <p:sldId id="263" r:id="rId6"/>
    <p:sldId id="264" r:id="rId7"/>
    <p:sldId id="265" r:id="rId8"/>
    <p:sldId id="257" r:id="rId9"/>
    <p:sldId id="258" r:id="rId10"/>
    <p:sldId id="259" r:id="rId11"/>
    <p:sldId id="260" r:id="rId12"/>
    <p:sldId id="26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8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1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1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2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5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10438-BE26-4C9A-90F7-504A5721616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1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86" y="338396"/>
            <a:ext cx="9354831" cy="58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4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793" t="9370" r="8781" b="7703"/>
          <a:stretch/>
        </p:blipFill>
        <p:spPr>
          <a:xfrm>
            <a:off x="6608190" y="2191302"/>
            <a:ext cx="5344998" cy="3540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8775" y="1087940"/>
            <a:ext cx="258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 Facility</a:t>
            </a:r>
          </a:p>
          <a:p>
            <a:pPr algn="ctr"/>
            <a:r>
              <a:rPr lang="en-US" sz="2400" dirty="0" smtClean="0"/>
              <a:t>(Conditional Effect)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417166" y="1087939"/>
            <a:ext cx="372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Multiple Facilities Combined</a:t>
            </a:r>
          </a:p>
          <a:p>
            <a:pPr algn="ctr"/>
            <a:r>
              <a:rPr lang="en-US" sz="2400" dirty="0" smtClean="0"/>
              <a:t>(Marginal Effect)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001" t="12422" r="12886" b="14443"/>
          <a:stretch/>
        </p:blipFill>
        <p:spPr>
          <a:xfrm>
            <a:off x="636308" y="2191302"/>
            <a:ext cx="5344998" cy="35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2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3" y="1081836"/>
            <a:ext cx="11321253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410"/>
          <a:stretch/>
        </p:blipFill>
        <p:spPr>
          <a:xfrm>
            <a:off x="4189927" y="264268"/>
            <a:ext cx="3812146" cy="313880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9231"/>
          <a:stretch/>
        </p:blipFill>
        <p:spPr>
          <a:xfrm>
            <a:off x="5739242" y="593888"/>
            <a:ext cx="4965337" cy="2582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728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9231"/>
          <a:stretch/>
        </p:blipFill>
        <p:spPr>
          <a:xfrm>
            <a:off x="545073" y="952107"/>
            <a:ext cx="4965337" cy="2582945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 flipV="1">
            <a:off x="5750351" y="1168924"/>
            <a:ext cx="228600" cy="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83344" y="1013101"/>
            <a:ext cx="166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Deterministic model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750351" y="1538256"/>
            <a:ext cx="228600" cy="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78951" y="1368009"/>
            <a:ext cx="1534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climate change</a:t>
            </a:r>
            <a:endParaRPr lang="en-US" sz="1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750351" y="1907588"/>
            <a:ext cx="228600" cy="2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78951" y="1737341"/>
            <a:ext cx="1304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Climate change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724" y="2136536"/>
            <a:ext cx="7108552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03" y="1035995"/>
            <a:ext cx="6465194" cy="4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2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2420"/>
          <a:stretch/>
        </p:blipFill>
        <p:spPr>
          <a:xfrm>
            <a:off x="3920932" y="647275"/>
            <a:ext cx="4412363" cy="53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857250"/>
            <a:ext cx="7143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857250"/>
            <a:ext cx="7143750" cy="51435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214965" y="1536569"/>
            <a:ext cx="914400" cy="34879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591612" y="1075913"/>
            <a:ext cx="4947060" cy="2246409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91612" y="4157221"/>
            <a:ext cx="5646656" cy="867266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80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34" y="859313"/>
            <a:ext cx="714513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52" y="2099553"/>
            <a:ext cx="7134896" cy="26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773" t="7795" r="27627" b="9330"/>
          <a:stretch/>
        </p:blipFill>
        <p:spPr>
          <a:xfrm>
            <a:off x="320512" y="2110704"/>
            <a:ext cx="2469822" cy="2470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428" t="11110" r="10927" b="18415"/>
          <a:stretch/>
        </p:blipFill>
        <p:spPr>
          <a:xfrm>
            <a:off x="3410896" y="2110704"/>
            <a:ext cx="3717375" cy="2470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333" t="9341" r="17898" b="7899"/>
          <a:stretch/>
        </p:blipFill>
        <p:spPr>
          <a:xfrm>
            <a:off x="7748833" y="1552390"/>
            <a:ext cx="3758175" cy="3587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1" y="1090724"/>
            <a:ext cx="181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SAGD Facility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95096" y="1090725"/>
            <a:ext cx="2348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Larger Landscape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464269" y="1093510"/>
            <a:ext cx="2327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Northern Alberta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601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1380566"/>
            <a:ext cx="11187130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21586</TotalTime>
  <Words>26</Words>
  <Application>Microsoft Office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Crosby, Andy</dc:creator>
  <cp:lastModifiedBy>Crosby, Andy</cp:lastModifiedBy>
  <cp:revision>21</cp:revision>
  <dcterms:created xsi:type="dcterms:W3CDTF">2022-11-30T15:31:41Z</dcterms:created>
  <dcterms:modified xsi:type="dcterms:W3CDTF">2022-12-15T16:31:49Z</dcterms:modified>
</cp:coreProperties>
</file>